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70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79" r:id="rId24"/>
    <p:sldId id="283" r:id="rId25"/>
    <p:sldId id="284" r:id="rId26"/>
    <p:sldId id="285" r:id="rId27"/>
    <p:sldId id="286" r:id="rId28"/>
    <p:sldId id="287" r:id="rId29"/>
    <p:sldId id="271" r:id="rId30"/>
    <p:sldId id="272" r:id="rId31"/>
    <p:sldId id="273" r:id="rId32"/>
    <p:sldId id="274" r:id="rId33"/>
  </p:sldIdLst>
  <p:sldSz cx="18288000" cy="10287000"/>
  <p:notesSz cx="6858000" cy="9144000"/>
  <p:embeddedFontLst>
    <p:embeddedFont>
      <p:font typeface="Pretendard Bold" panose="020B0600000101010101" charset="-127"/>
      <p:bold r:id="rId34"/>
    </p:embeddedFont>
    <p:embeddedFont>
      <p:font typeface="Pretendard Regular" panose="020B0600000101010101" charset="-127"/>
      <p:regular r:id="rId35"/>
    </p:embeddedFont>
    <p:embeddedFont>
      <p:font typeface="G마켓 산스 TTF Bold" panose="02000000000000000000" pitchFamily="2" charset="-127"/>
      <p:bold r:id="rId36"/>
    </p:embeddedFont>
    <p:embeddedFont>
      <p:font typeface="Noto Sans KR" panose="020B0200000000000000" pitchFamily="50" charset="-127"/>
      <p:regular r:id="rId37"/>
      <p:bold r:id="rId38"/>
    </p:embeddedFont>
    <p:embeddedFont>
      <p:font typeface="Oswald SemiBold" panose="00000700000000000000" pitchFamily="2" charset="0"/>
      <p:bold r:id="rId39"/>
    </p:embeddedFont>
    <p:embeddedFont>
      <p:font typeface="Pretendard ExtraBold" panose="02000903000000020004" pitchFamily="50" charset="-127"/>
      <p:bold r:id="rId40"/>
    </p:embeddedFont>
    <p:embeddedFont>
      <p:font typeface="Pretendard Light" panose="02000403000000020004" pitchFamily="50" charset="-127"/>
      <p:regular r:id="rId41"/>
    </p:embeddedFont>
    <p:embeddedFont>
      <p:font typeface="Pretendard SemiBold" panose="02000703000000020004" pitchFamily="50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2025.08.13 ~ 2025.08.28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7170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 rot="10800000">
            <a:off x="4425993" y="4305300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5666710" y="606996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8204042" y="2241902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4000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733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2192000" y="2171700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72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55" y="8246875"/>
            <a:ext cx="3600000" cy="61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055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55" y="5600700"/>
            <a:ext cx="3600000" cy="230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4397313" y="4621518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4743146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246395" y="458172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53" y="5600700"/>
            <a:ext cx="3960000" cy="21126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868476"/>
            <a:ext cx="4680000" cy="308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3792200" y="56007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767C2CB7-8C65-FB45-6FF3-0EBF7274CD07}"/>
              </a:ext>
            </a:extLst>
          </p:cNvPr>
          <p:cNvSpPr/>
          <p:nvPr/>
        </p:nvSpPr>
        <p:spPr>
          <a:xfrm rot="5400000">
            <a:off x="9400844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2906017"/>
            <a:ext cx="4965383" cy="315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446" y="2305830"/>
            <a:ext cx="6732277" cy="44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466050" y="4967345"/>
            <a:ext cx="404809" cy="352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73" y="5177118"/>
            <a:ext cx="3475608" cy="3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7546925"/>
            <a:ext cx="3240000" cy="6795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8153400" y="5253318"/>
            <a:ext cx="3733800" cy="1033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725400" y="2400300"/>
            <a:ext cx="3234841" cy="715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157717" y="6512137"/>
            <a:ext cx="413829" cy="5352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6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2213877"/>
            <a:ext cx="3707500" cy="42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2966350" y="7579577"/>
            <a:ext cx="2672450" cy="992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302575" y="6134100"/>
            <a:ext cx="1103913" cy="1445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00" y="6706899"/>
            <a:ext cx="2880000" cy="23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83" y="6485464"/>
            <a:ext cx="2880000" cy="257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11144100" y="7579576"/>
            <a:ext cx="429589" cy="515227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cxnSpLocks/>
          </p:cNvCxnSpPr>
          <p:nvPr/>
        </p:nvCxnSpPr>
        <p:spPr>
          <a:xfrm flipH="1" flipV="1">
            <a:off x="6824076" y="6134100"/>
            <a:ext cx="963924" cy="588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>
            <a:cxnSpLocks/>
          </p:cNvCxnSpPr>
          <p:nvPr/>
        </p:nvCxnSpPr>
        <p:spPr>
          <a:xfrm flipH="1">
            <a:off x="7605250" y="3688408"/>
            <a:ext cx="1946050" cy="2431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300" y="2449599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980" y="4566240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48D764E4-36A9-CBD0-FD57-DD2310CE8B2B}"/>
              </a:ext>
            </a:extLst>
          </p:cNvPr>
          <p:cNvSpPr/>
          <p:nvPr/>
        </p:nvSpPr>
        <p:spPr>
          <a:xfrm rot="5400000">
            <a:off x="11458074" y="3901048"/>
            <a:ext cx="349457" cy="44492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3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6" y="6293104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714" y="629310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587080" y="3112499"/>
            <a:ext cx="2829152" cy="637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16232" y="3431134"/>
            <a:ext cx="2711951" cy="660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9867453" y="4095495"/>
            <a:ext cx="2476947" cy="6607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8051073" y="4756250"/>
            <a:ext cx="305485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1105927" y="4756250"/>
            <a:ext cx="298551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4000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258" y="6428572"/>
            <a:ext cx="3240000" cy="260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171700"/>
            <a:ext cx="2700000" cy="20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376" y="2950009"/>
            <a:ext cx="2700000" cy="11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0707258" y="3654731"/>
            <a:ext cx="2999180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3104802"/>
            <a:ext cx="2206996" cy="4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65466" y="2302854"/>
            <a:ext cx="5098534" cy="90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2968614" y="2665349"/>
            <a:ext cx="385758" cy="54559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171700"/>
            <a:ext cx="2356455" cy="506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125200" y="8191500"/>
            <a:ext cx="2686721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657600" y="7505700"/>
            <a:ext cx="2781206" cy="10433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91325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00" y="2220901"/>
            <a:ext cx="14400000" cy="68849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368023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3893216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456587" y="4762500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2CB5B9-7213-6AD7-E606-03F8616A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6397684"/>
            <a:ext cx="5323288" cy="353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3481604" y="6075147"/>
            <a:ext cx="373593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1238FC-8EE4-BA73-6943-25B6D64AC78C}"/>
              </a:ext>
            </a:extLst>
          </p:cNvPr>
          <p:cNvSpPr/>
          <p:nvPr/>
        </p:nvSpPr>
        <p:spPr>
          <a:xfrm>
            <a:off x="12440524" y="8832850"/>
            <a:ext cx="2895600" cy="6540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978587" y="6075147"/>
            <a:ext cx="1470213" cy="72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589" y="6764740"/>
            <a:ext cx="3133998" cy="283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6664225" y="9177649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54" y="7178950"/>
            <a:ext cx="1324160" cy="1657581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7978587" y="8007741"/>
            <a:ext cx="958667" cy="173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9754322" y="8489015"/>
            <a:ext cx="2442061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8" y="2280024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 rot="13505332">
            <a:off x="4624874" y="5279580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275376" y="5750904"/>
            <a:ext cx="3212082" cy="1295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617612" y="3354970"/>
            <a:ext cx="11880000" cy="608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55320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466047" y="1834028"/>
            <a:ext cx="3222306" cy="1213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/>
          <p:nvPr/>
        </p:nvCxnSpPr>
        <p:spPr>
          <a:xfrm flipH="1">
            <a:off x="7277227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351650" y="2100655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/>
          <p:nvPr/>
        </p:nvCxnSpPr>
        <p:spPr>
          <a:xfrm flipH="1">
            <a:off x="11193160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38198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26" y="2476014"/>
            <a:ext cx="7560000" cy="637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5334000" y="1738802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0" y="2476014"/>
            <a:ext cx="7560000" cy="642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37521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9078356" y="123610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>
            <a:off x="10302286" y="2273300"/>
            <a:ext cx="213314" cy="10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079126" y="5067300"/>
            <a:ext cx="7560000" cy="233570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08750"/>
            <a:ext cx="11160000" cy="7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F5A36-C8A5-71EC-FA83-6A04D350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16" y="893101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F0BC71-71FA-6A00-0436-F2BCB2611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864522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7FB55B-2FCE-E3DB-B04F-70CD5E6D8A04}"/>
              </a:ext>
            </a:extLst>
          </p:cNvPr>
          <p:cNvSpPr/>
          <p:nvPr/>
        </p:nvSpPr>
        <p:spPr>
          <a:xfrm>
            <a:off x="10945949" y="848373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78BC27-45B7-2D16-E1AE-6DD6B2592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522" y="2400300"/>
            <a:ext cx="4572000" cy="350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BAB820-26D7-B1E6-3C1C-357A7E96F6F4}"/>
              </a:ext>
            </a:extLst>
          </p:cNvPr>
          <p:cNvSpPr/>
          <p:nvPr/>
        </p:nvSpPr>
        <p:spPr>
          <a:xfrm>
            <a:off x="14383479" y="1608418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덕양구 선택 시 색 변화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004" y="6134100"/>
            <a:ext cx="3370184" cy="37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2A4C74A-C300-A5DC-92A2-B9705CBEF16D}"/>
              </a:ext>
            </a:extLst>
          </p:cNvPr>
          <p:cNvSpPr/>
          <p:nvPr/>
        </p:nvSpPr>
        <p:spPr>
          <a:xfrm>
            <a:off x="11887200" y="4914900"/>
            <a:ext cx="685800" cy="3048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12472567" y="5175063"/>
            <a:ext cx="1395637" cy="994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5299533" y="8867812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17682"/>
            <a:ext cx="11160000" cy="751201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109F11-FB20-A612-F6F8-05254DC143E8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588" y="5140571"/>
            <a:ext cx="3772426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4020800" y="6057900"/>
            <a:ext cx="3200400" cy="2286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00" y="1576377"/>
            <a:ext cx="11160000" cy="7503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3505332">
            <a:off x="3865612" y="4275278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386232" y="375284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6800" y="5448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881</Words>
  <Application>Microsoft Office PowerPoint</Application>
  <PresentationFormat>사용자 지정</PresentationFormat>
  <Paragraphs>186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G마켓 산스 TTF Bold</vt:lpstr>
      <vt:lpstr>Pretendard ExtraBold</vt:lpstr>
      <vt:lpstr>Pretendard Regular</vt:lpstr>
      <vt:lpstr>Oswald SemiBold</vt:lpstr>
      <vt:lpstr>Pretendard Light</vt:lpstr>
      <vt:lpstr>Pretendard Bold</vt:lpstr>
      <vt:lpstr>Calibri</vt:lpstr>
      <vt:lpstr>Pretendard SemiBold</vt:lpstr>
      <vt:lpstr>Arial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19</cp:revision>
  <dcterms:created xsi:type="dcterms:W3CDTF">2006-08-16T00:00:00Z</dcterms:created>
  <dcterms:modified xsi:type="dcterms:W3CDTF">2025-08-29T01:45:24Z</dcterms:modified>
</cp:coreProperties>
</file>